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7" r:id="rId6"/>
    <p:sldId id="259" r:id="rId7"/>
    <p:sldId id="260" r:id="rId8"/>
    <p:sldId id="261" r:id="rId9"/>
    <p:sldId id="262" r:id="rId10"/>
    <p:sldId id="276" r:id="rId11"/>
    <p:sldId id="265" r:id="rId12"/>
    <p:sldId id="27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B45"/>
    <a:srgbClr val="8F8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49" autoAdjust="0"/>
    <p:restoredTop sz="94660"/>
  </p:normalViewPr>
  <p:slideViewPr>
    <p:cSldViewPr snapToGrid="0">
      <p:cViewPr>
        <p:scale>
          <a:sx n="120" d="100"/>
          <a:sy n="120" d="100"/>
        </p:scale>
        <p:origin x="6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52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11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8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5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58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6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83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08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0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E364-7D3C-40B0-AD26-FB8FB7D84A66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E4C3-34C6-4938-9F35-0A64B84D7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91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6" y="333648"/>
            <a:ext cx="2834646" cy="81991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64"/>
            <a:ext cx="9144000" cy="31279"/>
          </a:xfrm>
          <a:prstGeom prst="rect">
            <a:avLst/>
          </a:prstGeom>
        </p:spPr>
      </p:pic>
      <p:pic>
        <p:nvPicPr>
          <p:cNvPr id="6" name="Obraz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339"/>
            <a:ext cx="9144000" cy="252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87606" y="3045660"/>
            <a:ext cx="75900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 smtClean="0">
                <a:latin typeface="Garamond" panose="02020404030301010803" pitchFamily="18" charset="0"/>
              </a:rPr>
              <a:t>List Rektora</a:t>
            </a:r>
          </a:p>
          <a:p>
            <a:r>
              <a:rPr lang="pl-PL" sz="2600" b="1" dirty="0" smtClean="0">
                <a:latin typeface="Garamond" panose="02020404030301010803" pitchFamily="18" charset="0"/>
              </a:rPr>
              <a:t>Uniwersytetu Papieskiego Jana Pawła II w Krakowie</a:t>
            </a:r>
          </a:p>
          <a:p>
            <a:r>
              <a:rPr lang="pl-PL" sz="2600" b="1" dirty="0" smtClean="0">
                <a:latin typeface="Garamond" panose="02020404030301010803" pitchFamily="18" charset="0"/>
              </a:rPr>
              <a:t>na drugi dzień świąt Bożego Narodzenia 2020 roku</a:t>
            </a:r>
            <a:endParaRPr lang="pl-PL" sz="2600" b="1" dirty="0">
              <a:latin typeface="Garamond" panose="02020404030301010803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87606" y="6004290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B72B45"/>
                </a:solidFill>
                <a:latin typeface="Garamond" panose="02020404030301010803" pitchFamily="18" charset="0"/>
              </a:rPr>
              <a:t>Święto św. Szczepana</a:t>
            </a:r>
          </a:p>
          <a:p>
            <a:r>
              <a:rPr lang="pl-PL" sz="2000" dirty="0" smtClean="0">
                <a:solidFill>
                  <a:srgbClr val="B72B45"/>
                </a:solidFill>
                <a:latin typeface="Garamond" panose="02020404030301010803" pitchFamily="18" charset="0"/>
              </a:rPr>
              <a:t>pierwszego męczennika</a:t>
            </a:r>
            <a:endParaRPr lang="pl-PL" sz="2000" dirty="0">
              <a:solidFill>
                <a:srgbClr val="B72B4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3" y="1007282"/>
            <a:ext cx="3895006" cy="2596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81" y="1007283"/>
            <a:ext cx="3894650" cy="25966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75" y="3700052"/>
            <a:ext cx="3889256" cy="25926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3" y="3710943"/>
            <a:ext cx="3895006" cy="259949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12681" r="10868"/>
          <a:stretch/>
        </p:blipFill>
        <p:spPr>
          <a:xfrm>
            <a:off x="1403497" y="1010093"/>
            <a:ext cx="6602819" cy="517592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925027" y="6488668"/>
            <a:ext cx="1293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8F8F8C"/>
                </a:solidFill>
                <a:latin typeface="Garamond Premr Pro" panose="02020402060506020403" pitchFamily="18" charset="0"/>
              </a:rPr>
              <a:t>upjp2.edu.pl</a:t>
            </a:r>
            <a:endParaRPr lang="pl-PL" sz="1400" dirty="0">
              <a:solidFill>
                <a:srgbClr val="8F8F8C"/>
              </a:solidFill>
              <a:latin typeface="Garamond Premr Pro" panose="02020402060506020403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8"/>
          <a:stretch/>
        </p:blipFill>
        <p:spPr>
          <a:xfrm>
            <a:off x="2166503" y="1468411"/>
            <a:ext cx="4810990" cy="42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b="16678"/>
          <a:stretch/>
        </p:blipFill>
        <p:spPr>
          <a:xfrm>
            <a:off x="0" y="1184564"/>
            <a:ext cx="9144000" cy="4800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1026" name="Picture 2" descr="https://upjp2.edu.pl/thumb/BPRsbFxwFb29zFVAhAAoNaSUALV0jDjFlHQQJVyAmCAt1NycDKlAIKkcPJCAjHGY9FxY8KTMaKG5tAwMrNwQQSiMkDjYFdWJTdmZZRlpcb3lzFVAhAFtrZDkeIEclHx8rIQkEZ3B3Vmd3dmJMdw80QV9Af3s7A15vSVshND8aJFE2NQQuYFlHDGBrRjs7KTVDfBsbGkpBbyUwFFwSDB1zfGZIeQtuSA4lLBcXVy4rASV4fXAGJ1UHExoUb3lzAFA3AFtrKCUcLU8/inauguracja_2020-10-16_77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4"/>
          <a:stretch/>
        </p:blipFill>
        <p:spPr bwMode="auto">
          <a:xfrm>
            <a:off x="215019" y="1031015"/>
            <a:ext cx="5418513" cy="26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86" y="1031015"/>
            <a:ext cx="3011721" cy="5271402"/>
          </a:xfrm>
          <a:prstGeom prst="rect">
            <a:avLst/>
          </a:prstGeom>
        </p:spPr>
      </p:pic>
      <p:pic>
        <p:nvPicPr>
          <p:cNvPr id="2" name="Picture 2" descr="https://upjp2.edu.pl/thumb/HPRsbFxwFb29zFVAhAAoNaSUALV0jDjFlHQQJVyAmCAt1NycDKlAIKkcPJCAjHGY9FxY8KTMaKG5tAwMrNwQQSiMkDjYFdWJTdmZZRlpcb3lzFVAhAFtrZDkeIEclHx8rIQkEZ3B3Vmd3dmJMdw80TlpAf3s7A15vSVshND8aJFE2NQQuYFlHDGBrRjs7KTVDfBsbGkpBbyUwFFwSDB1zfGZIeQtuSA4lLBcXVy4rASV4fXAGJ1UHExoUb3lzAFA3AFtrKCUcLU8/inauguracja_2020-10-16_82-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1" b="7033"/>
          <a:stretch/>
        </p:blipFill>
        <p:spPr bwMode="auto">
          <a:xfrm>
            <a:off x="215019" y="3896591"/>
            <a:ext cx="5418513" cy="24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44" y="1036206"/>
            <a:ext cx="7778512" cy="519200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" y="1119671"/>
            <a:ext cx="2850126" cy="50487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26" y="1119671"/>
            <a:ext cx="2850126" cy="5048795"/>
          </a:xfrm>
          <a:prstGeom prst="rect">
            <a:avLst/>
          </a:prstGeom>
        </p:spPr>
      </p:pic>
      <p:pic>
        <p:nvPicPr>
          <p:cNvPr id="6146" name="Picture 2" descr="Obraz może zawierać: 1 osoba, stoi, tłum i w budynk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43" y="1119671"/>
            <a:ext cx="2850126" cy="50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2050" name="Picture 2" descr="https://upjp2.edu.pl/thumb/ePRsbFxwFb29zFVAhAAoNaSUALV0jDjFlHRYWXTA0OHgwMiEVP1cKWAMMPiE0H1AmJQwhLCBCb1cmH0M6Lj9KTSwzDSM2IjY-IFYHEg0fEXorGlQiEhwOPDEHJV07NQIVMhYGUCM1OyU_LCYONFg0RFhffXd9UV8kCRxzfHIUMlEdUlR8ejwGVzI-Sj0qIHBNZEkZGQIILiEOGl1vX1tlZHxSLVMsDU9wYBMJGm5lFDY9Ig0IIhtRQFBVdHlzEFYjEQs-KjwVMxB4SAorLg8ASjtlSHUpLigEZAMFAwQBMA/dsc_8968_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2" y="874687"/>
            <a:ext cx="8122516" cy="54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3074" name="Picture 2" descr="https://upjp2.edu.pl/thumb/PPRsbFxwFb29zFVAhAAoNaSUALV0jDjFlHRYWXTA0OHgwMiEVP1cKWAMMPiE0H1AmJQwhLCBCb1cmH0M6Lj9KTSwzDSM2IjY-IFYHEg0fEXohAVYgCho7Iw8RKlMmDwAjIQgMXR11VGVqZX5DIFAHE0pXb2RkRxQpFhoOfmBEcRwoGgpobkEVSi0tATQuGDsFZANJQkpBbzkwHV5vX1shKnJcY0IjDQgVKwdHAnR_XG52ZTEOKE0ZGQQBKCdzSRsqBBU9IyIJYx5gGQQwJ0FfVjcrCCo/154-dsc_8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1" y="4477590"/>
            <a:ext cx="2745836" cy="18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jp2.edu.pl/thumb/HPRsbFxwFb29zFVAhAAoNaSUALV0jDjFlHRYWXTA0OHgwMiEVP1cKWAMMPiE0H1AmJQwhLCBCb1cmH0M6Lj9KTSwzDSM2IjY-IFYHEg0fEXohAVYgCho7Iw8RKlMmDwAjIQgMXR11VGVqZX5DIFAHE0pXb2dmQxQpFhoOfmZEeBwoGgpobkEVSi0tATQuGDsFZANJQkpBbzkwHV5vX1shKnJcY0IjDQgVKwdHAnR_XG52ZTEOKE0ZGQQBKCdzSRsqBBU9IyIJYx5gGQQwJ0FfVjcrCCo/270-dsc_864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b="14426"/>
          <a:stretch/>
        </p:blipFill>
        <p:spPr bwMode="auto">
          <a:xfrm>
            <a:off x="0" y="874048"/>
            <a:ext cx="9144000" cy="35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80" y="4477588"/>
            <a:ext cx="2745835" cy="183284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64" y="4477589"/>
            <a:ext cx="2745836" cy="183284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99" y="1029659"/>
            <a:ext cx="3366655" cy="25249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98" y="3709205"/>
            <a:ext cx="3366655" cy="2524991"/>
          </a:xfrm>
          <a:prstGeom prst="rect">
            <a:avLst/>
          </a:prstGeom>
        </p:spPr>
      </p:pic>
      <p:pic>
        <p:nvPicPr>
          <p:cNvPr id="7170" name="Picture 2" descr="Brak dostępnego opisu zdjęcia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5" y="1020488"/>
            <a:ext cx="3965053" cy="52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698"/>
            <a:ext cx="9144000" cy="28673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2" y="6388752"/>
            <a:ext cx="7778512" cy="216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9" y="204011"/>
            <a:ext cx="427962" cy="485371"/>
          </a:xfrm>
          <a:prstGeom prst="rect">
            <a:avLst/>
          </a:prstGeom>
        </p:spPr>
      </p:pic>
      <p:pic>
        <p:nvPicPr>
          <p:cNvPr id="5122" name="Picture 2" descr="Obraz może zawierać: co najmniej jedna osoba, ludzie stoją i w budyn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597"/>
            <a:ext cx="3834245" cy="28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raz może zawierać: co najmniej jedna osoba, drzewo, niebo, tabela, na zewnątrz i przyro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4" y="1083597"/>
            <a:ext cx="2156762" cy="28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raz może zawierać: co najmniej jedna osoba, dziecko i na zewnątrz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6" r="15699" b="21983"/>
          <a:stretch/>
        </p:blipFill>
        <p:spPr bwMode="auto">
          <a:xfrm>
            <a:off x="-1" y="4037597"/>
            <a:ext cx="6065383" cy="22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braz może zawierać: 3 osoby, ludzie stoją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 bwMode="auto">
          <a:xfrm>
            <a:off x="6129560" y="1083597"/>
            <a:ext cx="3014439" cy="51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2823763" y="6428421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UNIWERSYTET PAPIESKI JANA PAWŁA II W KRAKOWIE</a:t>
            </a:r>
          </a:p>
          <a:p>
            <a:pPr algn="ctr"/>
            <a:r>
              <a:rPr lang="pl-PL" sz="800" dirty="0" smtClean="0">
                <a:solidFill>
                  <a:srgbClr val="8F8F8C"/>
                </a:solidFill>
                <a:latin typeface="Garamond" panose="02020404030301010803" pitchFamily="18" charset="0"/>
              </a:rPr>
              <a:t>UPJP2.EDU.PL</a:t>
            </a:r>
            <a:endParaRPr lang="pl-PL" sz="800" dirty="0">
              <a:solidFill>
                <a:srgbClr val="8F8F8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104</Words>
  <Application>Microsoft Office PowerPoint</Application>
  <PresentationFormat>Pokaz na ekranie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Garamond Premr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Gradowski</dc:creator>
  <cp:lastModifiedBy>Łukasz Rzepka</cp:lastModifiedBy>
  <cp:revision>20</cp:revision>
  <dcterms:created xsi:type="dcterms:W3CDTF">2020-12-16T09:09:58Z</dcterms:created>
  <dcterms:modified xsi:type="dcterms:W3CDTF">2020-12-18T08:58:06Z</dcterms:modified>
</cp:coreProperties>
</file>